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16" d="100"/>
          <a:sy n="316" d="100"/>
        </p:scale>
        <p:origin x="6264" y="9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8B527-300F-44C9-BABA-F1A14F3E9E64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CC3AB-D37F-49FC-A464-0B79C2AAA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3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2968" y="8286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0116" y="8254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7368" y="10133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7020" y="225609"/>
            <a:ext cx="84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(g)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396423" y="181296"/>
            <a:ext cx="86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(g)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766635" y="192669"/>
            <a:ext cx="629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Heat</a:t>
            </a:r>
            <a:endParaRPr lang="en-US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098418" y="1008292"/>
            <a:ext cx="3311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___ </a:t>
            </a:r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(g</a:t>
            </a:r>
            <a:r>
              <a:rPr lang="en-US" dirty="0" smtClean="0"/>
              <a:t>) + ___ 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 (g</a:t>
            </a:r>
            <a:r>
              <a:rPr lang="en-US" dirty="0" smtClean="0"/>
              <a:t>) + Heat 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968430" y="5638800"/>
            <a:ext cx="1033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___ 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baseline="-25000" dirty="0" smtClean="0"/>
              <a:t>(g)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413634" y="1524000"/>
            <a:ext cx="181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Balance: (1,2,1,2)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81529" y="119801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___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93139" y="22098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83811" y="2394466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Very Slow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3811" y="3276600"/>
            <a:ext cx="629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Slow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83509" y="2771172"/>
            <a:ext cx="55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314050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Ag </a:t>
            </a:r>
            <a:r>
              <a:rPr lang="en-US" baseline="-25000" dirty="0" smtClean="0"/>
              <a:t>(s)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679816" y="3461266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Ag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832215" y="2564695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Cu</a:t>
            </a:r>
            <a:r>
              <a:rPr lang="en-US" baseline="30000" dirty="0" smtClean="0"/>
              <a:t>+2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2627795" y="4648200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(s)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31117" y="446353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endParaRPr lang="en-US" baseline="-25000" dirty="0"/>
          </a:p>
        </p:txBody>
      </p:sp>
      <p:pic>
        <p:nvPicPr>
          <p:cNvPr id="1026" name="Picture 2" descr="C:\xampp\htdocs\che102\practice\molecules\misc\ammonium_chlor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5543550"/>
            <a:ext cx="9144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094118" y="54171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25264" y="54251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−</a:t>
            </a:r>
          </a:p>
        </p:txBody>
      </p:sp>
    </p:spTree>
    <p:extLst>
      <p:ext uri="{BB962C8B-B14F-4D97-AF65-F5344CB8AC3E}">
        <p14:creationId xmlns:p14="http://schemas.microsoft.com/office/powerpoint/2010/main" val="3260998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60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14</cp:revision>
  <dcterms:created xsi:type="dcterms:W3CDTF">2006-08-16T00:00:00Z</dcterms:created>
  <dcterms:modified xsi:type="dcterms:W3CDTF">2014-03-04T14:32:45Z</dcterms:modified>
</cp:coreProperties>
</file>